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9" roundtripDataSignature="AMtx7mhNMF4sXecCcvTQdV4Fzz3z6HMZ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2" name="Google Shape;13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3" name="Google Shape;1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0" name="Google Shape;9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